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1" r:id="rId1"/>
  </p:sldMasterIdLst>
  <p:notesMasterIdLst>
    <p:notesMasterId r:id="rId4"/>
  </p:notesMasterIdLst>
  <p:handoutMasterIdLst>
    <p:handoutMasterId r:id="rId5"/>
  </p:handoutMasterIdLst>
  <p:sldIdLst>
    <p:sldId id="257" r:id="rId2"/>
    <p:sldId id="260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 snapToObjects="1">
      <p:cViewPr varScale="1">
        <p:scale>
          <a:sx n="53" d="100"/>
          <a:sy n="53" d="100"/>
        </p:scale>
        <p:origin x="1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320B542-20AA-7841-A872-D75E1D83DF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B38C606-1FBB-5E47-AB61-3496B66C7DA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22C254-1B2F-A04E-A0CF-BA8FFAA6638C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88464C6-1FDF-AA46-A775-1075741EFA5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kumimoji="1" lang="ja-JP" altLang="en-US"/>
              <a:t>（</a:t>
            </a:r>
            <a:r>
              <a:rPr kumimoji="1" lang="en-US" altLang="ja-JP"/>
              <a:t>C</a:t>
            </a:r>
            <a:r>
              <a:rPr kumimoji="1" lang="ja-JP" altLang="en-US"/>
              <a:t>）</a:t>
            </a:r>
            <a:r>
              <a:rPr kumimoji="1" lang="en-US" altLang="ja-JP"/>
              <a:t>2020</a:t>
            </a:r>
            <a:r>
              <a:rPr kumimoji="1" lang="ja-JP" altLang="en-US"/>
              <a:t>一般社団法人 日本リンパ浮腫治療学会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C4DCDBC-864B-E348-B6D9-B4BEB852C5F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7F0333-883F-604A-A526-EA69C3D211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0551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636ED8-2724-0249-BBF7-4B263195A7B4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kumimoji="1" lang="ja-JP" altLang="en-US"/>
              <a:t>（</a:t>
            </a:r>
            <a:r>
              <a:rPr kumimoji="1" lang="en-US" altLang="ja-JP"/>
              <a:t>C</a:t>
            </a:r>
            <a:r>
              <a:rPr kumimoji="1" lang="ja-JP" altLang="en-US"/>
              <a:t>）</a:t>
            </a:r>
            <a:r>
              <a:rPr kumimoji="1" lang="en-US" altLang="ja-JP"/>
              <a:t>2020</a:t>
            </a:r>
            <a:r>
              <a:rPr kumimoji="1" lang="ja-JP" altLang="en-US"/>
              <a:t>一般社団法人 日本リンパ浮腫治療学会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DAAB15-B50F-9D41-A627-3B2494F3D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070208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A88D7F-6910-3842-BBA0-459E8E9059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675F1BF-9AC5-784C-8DE9-3165D4B181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971A51-C3EE-1C46-B619-722CD18A8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127B3-B517-D143-AB35-06BD4596D27D}" type="datetime1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2E64F7-21C6-EC46-9E94-FDC5E8881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/>
              <a:t>(C)2020 </a:t>
            </a:r>
            <a:r>
              <a:rPr kumimoji="1" lang="ja-JP" altLang="en-US"/>
              <a:t>一般社団法人 日本リンパ浮腫治療学会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FB25AD-A26E-7443-94F6-6F71393B8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AFD2-D601-A242-86D9-85EE289437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0794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33E18C-F183-CA46-9776-8FCD772D7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8326A27-036B-454A-8080-B1B5EE95D3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16A621-D53F-A046-B672-8B4389ECD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F28F-F4FB-5049-B832-C39ECA8BDF45}" type="datetime1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0163B1-0DB3-6640-A840-FF9D6239F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/>
              <a:t>(C)2020 </a:t>
            </a:r>
            <a:r>
              <a:rPr kumimoji="1" lang="ja-JP" altLang="en-US"/>
              <a:t>一般社団法人 日本リンパ浮腫治療学会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9D9F43-74C7-4C41-81C3-49E8301DC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AFD2-D601-A242-86D9-85EE289437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9142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26895A6-34C4-E849-97FD-73E3A976C2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45F8963-45BC-F347-8CA2-1A76112691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914867-FE19-464F-B307-76910A9FF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E7F6-7356-9944-8A27-06A7AB29F8B4}" type="datetime1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9D8F19-4171-2F43-8196-B5CCC39F7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/>
              <a:t>(C)2020 </a:t>
            </a:r>
            <a:r>
              <a:rPr kumimoji="1" lang="ja-JP" altLang="en-US"/>
              <a:t>一般社団法人 日本リンパ浮腫治療学会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1EEC50-3DB7-EE4C-881B-DCFB6D57F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AFD2-D601-A242-86D9-85EE289437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0978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78A12B-59F6-CD4A-9B56-59C43DC49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053917A-FFD1-B842-A888-70F85A671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0A7C9A-ACBD-4D47-96D1-3534AB709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0A698-EBB3-D24B-AF7F-C233A1868524}" type="datetime1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D7574C-260F-B54A-86F4-F15A26090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/>
              <a:t>(C)2020 </a:t>
            </a:r>
            <a:r>
              <a:rPr kumimoji="1" lang="ja-JP" altLang="en-US"/>
              <a:t>一般社団法人 日本リンパ浮腫治療学会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ED6E9A-161B-B340-A225-17383C33D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AFD2-D601-A242-86D9-85EE289437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952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9669C3-F83E-7C45-BDAF-6B2ACB630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BCC8ADF-5DA6-EC4B-B47C-C305F8615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10EE6C-84EB-594A-AC68-C22ECDD81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3EA91-9E98-C84E-94DB-61C70220B24E}" type="datetime1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38A9284-342D-D04D-B9B8-A802B12DB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/>
              <a:t>(C)2020 </a:t>
            </a:r>
            <a:r>
              <a:rPr kumimoji="1" lang="ja-JP" altLang="en-US"/>
              <a:t>一般社団法人 日本リンパ浮腫治療学会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8DBBFF-B9DC-8844-BB44-15429E674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AFD2-D601-A242-86D9-85EE289437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1332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4B13AE-1F6B-BC49-ACD2-1FA550D5B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A620D0B-CCDB-5545-8C6B-FF1FAB282E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3729C2E-487F-8943-81F8-5293419B2A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D690392-BBC9-9A47-98BC-0B920C04E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4F4F-E86D-484B-9011-1D1C4FEBA73F}" type="datetime1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B6EA473-2F51-644C-B9B0-BFC44184C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/>
              <a:t>(C)2020 </a:t>
            </a:r>
            <a:r>
              <a:rPr kumimoji="1" lang="ja-JP" altLang="en-US"/>
              <a:t>一般社団法人 日本リンパ浮腫治療学会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1E60427-098A-474B-A464-D8826A034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AFD2-D601-A242-86D9-85EE289437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0787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62634A-1DBA-FD41-A443-42E439ED1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8DAA6D6-2F96-1344-949A-096CA4E19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C1B8F82-224F-A044-AF96-F49E08936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97ADDFA-3EAE-1E48-93FD-B5D97F328F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B5D17BD-AE6C-3A42-9C9D-B43A728556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2C46861-B1D8-D648-8ED8-3C4FE218C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B0F57-6372-8E42-A49A-AE052389F6B2}" type="datetime1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5EB5E9B-C236-0941-A946-60287D5E6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/>
              <a:t>(C)2020 </a:t>
            </a:r>
            <a:r>
              <a:rPr kumimoji="1" lang="ja-JP" altLang="en-US"/>
              <a:t>一般社団法人 日本リンパ浮腫治療学会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FC1820E-C71F-7F49-9329-01A9B062E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AFD2-D601-A242-86D9-85EE289437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715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C4F813-3B01-4342-92F5-68D4207CF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D1792F7-477B-7446-BA47-53FB18932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F68A1-0C44-9144-A57D-F65E6161A103}" type="datetime1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C10BD5-545D-D947-A876-0993C20A9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/>
              <a:t>(C)2020 </a:t>
            </a:r>
            <a:r>
              <a:rPr kumimoji="1" lang="ja-JP" altLang="en-US"/>
              <a:t>一般社団法人 日本リンパ浮腫治療学会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924B399-05AF-384A-BCB2-8D1F78A33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AFD2-D601-A242-86D9-85EE289437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4798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47E2166-0139-4A45-8E03-BCEF604EE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EA59-36F3-584B-B814-D9D1F492C46F}" type="datetime1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254AD8D-8735-654C-8C73-03735E0C7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/>
              <a:t>(C)2020 </a:t>
            </a:r>
            <a:r>
              <a:rPr kumimoji="1" lang="ja-JP" altLang="en-US"/>
              <a:t>一般社団法人 日本リンパ浮腫治療学会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C1591AB-E151-F84D-9183-F27DF8450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AFD2-D601-A242-86D9-85EE289437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2926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2F686E-5646-6147-819E-0BF545EF1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76DC50-2F85-7C4F-A558-02DF4842E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D581486-703E-A342-A33B-F7A2C2733E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738CFAB-EC30-C442-AB9A-677ED7EDF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13CD8-87FD-C54D-B7DC-B9105F95406A}" type="datetime1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A1CD6-2134-AA40-8554-714DD9480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/>
              <a:t>(C)2020 </a:t>
            </a:r>
            <a:r>
              <a:rPr kumimoji="1" lang="ja-JP" altLang="en-US"/>
              <a:t>一般社団法人 日本リンパ浮腫治療学会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9CE59C4-FCB8-0641-9217-C7C3688DC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AFD2-D601-A242-86D9-85EE289437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6430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2DC61C-C1BB-2F40-B232-46BA67423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E2C2999-0FD7-194C-B383-863BB7512B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126A5E2-F68C-BE4F-9FDB-CB8193C68F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482FAEA-F28B-204A-88B4-76C4FD81B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1EC7F-FF7C-B24B-9737-EA0A46D349FD}" type="datetime1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D74740D-B912-854A-906B-19E9CE966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/>
              <a:t>(C)2020 </a:t>
            </a:r>
            <a:r>
              <a:rPr kumimoji="1" lang="ja-JP" altLang="en-US"/>
              <a:t>一般社団法人 日本リンパ浮腫治療学会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9BE6311-7677-CB48-AD4E-68C0F5AC8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0AFD2-D601-A242-86D9-85EE289437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5200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20E54C1-E7A8-2747-AF4C-0E4344790E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5C74D2-5D10-B541-95E2-8E71F33E7B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F4E04-6193-6943-BE87-23307E121188}" type="datetime1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4479CF-3716-D54D-835D-0FC1F5F9FC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0AFD2-D601-A242-86D9-85EE2894379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図 6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F0C8D87D-F545-BB4A-BB44-8AFB723E5BF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3930" y="135489"/>
            <a:ext cx="941184" cy="547200"/>
          </a:xfrm>
          <a:prstGeom prst="rect">
            <a:avLst/>
          </a:prstGeom>
        </p:spPr>
      </p:pic>
      <p:sp>
        <p:nvSpPr>
          <p:cNvPr id="8" name="タイトル プレースホルダー 7">
            <a:extLst>
              <a:ext uri="{FF2B5EF4-FFF2-40B4-BE49-F238E27FC236}">
                <a16:creationId xmlns:a16="http://schemas.microsoft.com/office/drawing/2014/main" id="{6C3E616B-1FDF-884F-BEBA-CA2229164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9" name="フッター プレースホルダー 8">
            <a:extLst>
              <a:ext uri="{FF2B5EF4-FFF2-40B4-BE49-F238E27FC236}">
                <a16:creationId xmlns:a16="http://schemas.microsoft.com/office/drawing/2014/main" id="{51CA22F0-4D89-E748-87EB-DC44883DE0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(C)2020 </a:t>
            </a:r>
            <a:r>
              <a:rPr kumimoji="1" lang="ja-JP" altLang="en-US"/>
              <a:t>一般社団法人 日本リンパ浮腫治療学会</a:t>
            </a:r>
          </a:p>
        </p:txBody>
      </p:sp>
    </p:spTree>
    <p:extLst>
      <p:ext uri="{BB962C8B-B14F-4D97-AF65-F5344CB8AC3E}">
        <p14:creationId xmlns:p14="http://schemas.microsoft.com/office/powerpoint/2010/main" val="2814839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6195757-AD72-1A42-BCFA-331A2CF96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/>
              <a:t>(C)2022 </a:t>
            </a:r>
            <a:r>
              <a:rPr kumimoji="1" lang="ja-JP" altLang="en-US" dirty="0"/>
              <a:t>一般社団法人 日本リンパ浮腫治療学会</a:t>
            </a:r>
          </a:p>
        </p:txBody>
      </p:sp>
      <p:sp>
        <p:nvSpPr>
          <p:cNvPr id="5" name="正方形/長方形 7">
            <a:extLst>
              <a:ext uri="{FF2B5EF4-FFF2-40B4-BE49-F238E27FC236}">
                <a16:creationId xmlns:a16="http://schemas.microsoft.com/office/drawing/2014/main" id="{D83FEAF8-8DEB-D141-BB04-F5754D6218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25995"/>
            <a:ext cx="12192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kumimoji="0" lang="ja-JP" altLang="en-US" sz="4000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日本リンパ浮腫治療学会</a:t>
            </a:r>
            <a:endParaRPr kumimoji="0" lang="en-US" altLang="ja-JP" sz="4000" dirty="0">
              <a:solidFill>
                <a:srgbClr val="1C1C1C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  <a:p>
            <a:pPr algn="ctr" eaLnBrk="1" hangingPunct="1"/>
            <a:r>
              <a:rPr kumimoji="0" lang="ja-JP" altLang="en-US" sz="4000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　ＣＯＩの開示</a:t>
            </a:r>
            <a:endParaRPr kumimoji="0" lang="en-US" altLang="ja-JP" sz="4000" dirty="0">
              <a:solidFill>
                <a:srgbClr val="1C1C1C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CB1052D-3118-BA46-90D7-8549DB246F8B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0" y="3916016"/>
            <a:ext cx="12192000" cy="2294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ja-JP" sz="3200" dirty="0">
              <a:solidFill>
                <a:schemeClr val="bg1"/>
              </a:solidFill>
              <a:latin typeface="HGP創英角ｺﾞｼｯｸUB" panose="020B0900000000000000" pitchFamily="34" charset="-128"/>
              <a:ea typeface="HGP創英角ｺﾞｼｯｸUB" panose="020B0900000000000000" pitchFamily="34" charset="-128"/>
            </a:endParaRP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ja-JP" altLang="en-US" sz="4000" dirty="0">
                <a:solidFill>
                  <a:schemeClr val="tx1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演題発表に際し、　　　　　　</a:t>
            </a:r>
            <a:endParaRPr lang="en-US" altLang="ja-JP" sz="4000" dirty="0">
              <a:solidFill>
                <a:schemeClr val="tx1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ja-JP" altLang="en-US" sz="4000" dirty="0">
                <a:solidFill>
                  <a:schemeClr val="tx1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開示すべきＣＯＩはありません。</a:t>
            </a:r>
            <a:endParaRPr lang="en-US" altLang="ja-JP" sz="3200" dirty="0">
              <a:solidFill>
                <a:schemeClr val="tx1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</p:txBody>
      </p:sp>
      <p:sp>
        <p:nvSpPr>
          <p:cNvPr id="7" name="正方形/長方形 7">
            <a:extLst>
              <a:ext uri="{FF2B5EF4-FFF2-40B4-BE49-F238E27FC236}">
                <a16:creationId xmlns:a16="http://schemas.microsoft.com/office/drawing/2014/main" id="{186C58D1-46D6-49A6-99A5-8F49664DFA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78182"/>
            <a:ext cx="12192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lvl="1" eaLnBrk="1" hangingPunct="1"/>
            <a:r>
              <a:rPr kumimoji="0" lang="ja-JP" altLang="en-US" sz="4000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　　　　　　　講演者名：　　　　　　　　　　　　　　　　</a:t>
            </a:r>
            <a:r>
              <a:rPr kumimoji="0" lang="ja-JP" altLang="en-US" sz="4000" u="sng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　　　　　　　　　　　　　　　　　　　　</a:t>
            </a:r>
            <a:r>
              <a:rPr kumimoji="0" lang="ja-JP" altLang="en-US" sz="4000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　　　　</a:t>
            </a:r>
            <a:endParaRPr kumimoji="0" lang="en-US" altLang="ja-JP" sz="4000" dirty="0">
              <a:solidFill>
                <a:srgbClr val="1C1C1C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C1B15212-8FAA-48D7-A0B5-1CCC3C4A92AD}"/>
              </a:ext>
            </a:extLst>
          </p:cNvPr>
          <p:cNvCxnSpPr>
            <a:cxnSpLocks/>
          </p:cNvCxnSpPr>
          <p:nvPr/>
        </p:nvCxnSpPr>
        <p:spPr>
          <a:xfrm>
            <a:off x="2944536" y="3586068"/>
            <a:ext cx="683702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7303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6195757-AD72-1A42-BCFA-331A2CF96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/>
              <a:t>(C)2022 </a:t>
            </a:r>
            <a:r>
              <a:rPr kumimoji="1" lang="ja-JP" altLang="en-US" dirty="0"/>
              <a:t>一般社団法人 日本リンパ浮腫治療学会</a:t>
            </a:r>
          </a:p>
        </p:txBody>
      </p:sp>
      <p:sp>
        <p:nvSpPr>
          <p:cNvPr id="5" name="正方形/長方形 7">
            <a:extLst>
              <a:ext uri="{FF2B5EF4-FFF2-40B4-BE49-F238E27FC236}">
                <a16:creationId xmlns:a16="http://schemas.microsoft.com/office/drawing/2014/main" id="{D83FEAF8-8DEB-D141-BB04-F5754D6218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25995"/>
            <a:ext cx="12192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kumimoji="0" lang="ja-JP" altLang="en-US" sz="4000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日本リンパ浮腫治療学会　ＣＯＩの開示</a:t>
            </a:r>
            <a:endParaRPr kumimoji="0" lang="en-US" altLang="ja-JP" sz="4000" dirty="0">
              <a:solidFill>
                <a:srgbClr val="1C1C1C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CB1052D-3118-BA46-90D7-8549DB246F8B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0" y="3916016"/>
            <a:ext cx="12192000" cy="2294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altLang="ja-JP" sz="3200" dirty="0">
              <a:solidFill>
                <a:schemeClr val="bg1"/>
              </a:solidFill>
              <a:latin typeface="HGP創英角ｺﾞｼｯｸUB" panose="020B0900000000000000" pitchFamily="34" charset="-128"/>
              <a:ea typeface="HGP創英角ｺﾞｼｯｸUB" panose="020B0900000000000000" pitchFamily="34" charset="-128"/>
            </a:endParaRPr>
          </a:p>
        </p:txBody>
      </p:sp>
      <p:sp>
        <p:nvSpPr>
          <p:cNvPr id="7" name="正方形/長方形 7">
            <a:extLst>
              <a:ext uri="{FF2B5EF4-FFF2-40B4-BE49-F238E27FC236}">
                <a16:creationId xmlns:a16="http://schemas.microsoft.com/office/drawing/2014/main" id="{186C58D1-46D6-49A6-99A5-8F49664DFA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4655" y="1700319"/>
            <a:ext cx="12192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lvl="1" eaLnBrk="1" hangingPunct="1"/>
            <a:r>
              <a:rPr kumimoji="0" lang="ja-JP" altLang="en-US" sz="4000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　　　　　　　講演者名：　　　　　　　　　　　　　　　　</a:t>
            </a:r>
            <a:r>
              <a:rPr kumimoji="0" lang="ja-JP" altLang="en-US" sz="4000" u="sng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　　　　　　　　　　　　　　　　　　　　</a:t>
            </a:r>
            <a:r>
              <a:rPr kumimoji="0" lang="ja-JP" altLang="en-US" sz="4000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　　　　</a:t>
            </a:r>
            <a:endParaRPr kumimoji="0" lang="en-US" altLang="ja-JP" sz="4000" dirty="0">
              <a:solidFill>
                <a:srgbClr val="1C1C1C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C1B15212-8FAA-48D7-A0B5-1CCC3C4A92AD}"/>
              </a:ext>
            </a:extLst>
          </p:cNvPr>
          <p:cNvCxnSpPr>
            <a:cxnSpLocks/>
          </p:cNvCxnSpPr>
          <p:nvPr/>
        </p:nvCxnSpPr>
        <p:spPr>
          <a:xfrm>
            <a:off x="2805990" y="2392091"/>
            <a:ext cx="683702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EA2EEE5-E799-4230-A5D0-D734E2754E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88153"/>
            <a:ext cx="1219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kumimoji="0" lang="ja-JP" altLang="en-US" sz="2400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講演に関連し、講演者が開示すべき利益相反関係にある企業などとして、</a:t>
            </a:r>
            <a:endParaRPr kumimoji="0" lang="en-US" altLang="ja-JP" sz="2400" dirty="0">
              <a:solidFill>
                <a:srgbClr val="1C1C1C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AF2BE43-94F6-43C5-B787-A6260D987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46364"/>
            <a:ext cx="121920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kumimoji="0" lang="ja-JP" altLang="en-US" sz="2000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　　　　　　　　　　①　役員・顧問職：　　</a:t>
            </a:r>
            <a:r>
              <a:rPr kumimoji="0" lang="en-US" altLang="ja-JP" sz="2000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			</a:t>
            </a:r>
            <a:r>
              <a:rPr kumimoji="0" lang="ja-JP" altLang="en-US" sz="2000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⑥　研究費：</a:t>
            </a:r>
            <a:endParaRPr kumimoji="0" lang="en-US" altLang="ja-JP" sz="2000" dirty="0">
              <a:solidFill>
                <a:srgbClr val="1C1C1C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  <a:p>
            <a:pPr eaLnBrk="1" hangingPunct="1"/>
            <a:endParaRPr kumimoji="0" lang="en-US" altLang="ja-JP" sz="2000" dirty="0">
              <a:solidFill>
                <a:srgbClr val="1C1C1C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  <a:p>
            <a:pPr eaLnBrk="1" hangingPunct="1"/>
            <a:r>
              <a:rPr kumimoji="0" lang="ja-JP" altLang="en-US" sz="2000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　　　　　　　　　　②　株：　　　　　　　　　　　　　　　　　　　　</a:t>
            </a:r>
            <a:r>
              <a:rPr kumimoji="0" lang="en-US" altLang="ja-JP" sz="2000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	</a:t>
            </a:r>
            <a:r>
              <a:rPr kumimoji="0" lang="ja-JP" altLang="en-US" sz="2000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⑦　奨学（奨励）寄附金：</a:t>
            </a:r>
            <a:endParaRPr kumimoji="0" lang="en-US" altLang="ja-JP" sz="2000" dirty="0">
              <a:solidFill>
                <a:srgbClr val="1C1C1C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  <a:p>
            <a:pPr eaLnBrk="1" hangingPunct="1"/>
            <a:endParaRPr kumimoji="0" lang="en-US" altLang="ja-JP" sz="2000" dirty="0">
              <a:solidFill>
                <a:srgbClr val="1C1C1C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  <a:p>
            <a:pPr eaLnBrk="1" hangingPunct="1"/>
            <a:r>
              <a:rPr kumimoji="0" lang="ja-JP" altLang="en-US" sz="2000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　　　　　　　　　　③　特許使用料：</a:t>
            </a:r>
            <a:r>
              <a:rPr kumimoji="0" lang="en-US" altLang="ja-JP" sz="2000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				</a:t>
            </a:r>
            <a:r>
              <a:rPr kumimoji="0" lang="ja-JP" altLang="en-US" sz="2000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⑧　寄付講座：</a:t>
            </a:r>
            <a:endParaRPr kumimoji="0" lang="en-US" altLang="ja-JP" sz="2000" dirty="0">
              <a:solidFill>
                <a:srgbClr val="1C1C1C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  <a:p>
            <a:pPr eaLnBrk="1" hangingPunct="1"/>
            <a:endParaRPr kumimoji="0" lang="en-US" altLang="ja-JP" sz="2000" dirty="0">
              <a:solidFill>
                <a:srgbClr val="1C1C1C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  <a:p>
            <a:pPr eaLnBrk="1" hangingPunct="1"/>
            <a:r>
              <a:rPr kumimoji="0" lang="ja-JP" altLang="en-US" sz="2000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　　　　　　　　　　④　講演料など：</a:t>
            </a:r>
            <a:r>
              <a:rPr kumimoji="0" lang="en-US" altLang="ja-JP" sz="2000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				</a:t>
            </a:r>
            <a:r>
              <a:rPr kumimoji="0" lang="ja-JP" altLang="en-US" sz="2000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⑨　その他の報酬：</a:t>
            </a:r>
            <a:endParaRPr kumimoji="0" lang="en-US" altLang="ja-JP" sz="2000" dirty="0">
              <a:solidFill>
                <a:srgbClr val="1C1C1C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  <a:p>
            <a:pPr eaLnBrk="1" hangingPunct="1"/>
            <a:endParaRPr kumimoji="0" lang="en-US" altLang="ja-JP" sz="2000" dirty="0">
              <a:solidFill>
                <a:srgbClr val="1C1C1C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  <a:p>
            <a:pPr eaLnBrk="1" hangingPunct="1"/>
            <a:r>
              <a:rPr kumimoji="0" lang="ja-JP" altLang="en-US" sz="2000" dirty="0">
                <a:solidFill>
                  <a:srgbClr val="1C1C1C"/>
                </a:solidFill>
                <a:latin typeface="HGPｺﾞｼｯｸE" panose="020B0900000000000000" pitchFamily="34" charset="-128"/>
                <a:ea typeface="HGPｺﾞｼｯｸE" panose="020B0900000000000000" pitchFamily="34" charset="-128"/>
              </a:rPr>
              <a:t>　　　　　　　　　　⑤　原稿料など：</a:t>
            </a:r>
            <a:endParaRPr kumimoji="0" lang="en-US" altLang="ja-JP" sz="2000" dirty="0">
              <a:solidFill>
                <a:srgbClr val="1C1C1C"/>
              </a:solidFill>
              <a:latin typeface="HGPｺﾞｼｯｸE" panose="020B0900000000000000" pitchFamily="34" charset="-128"/>
              <a:ea typeface="HGPｺﾞｼｯｸE" panose="020B09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0686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136</Words>
  <Application>Microsoft Office PowerPoint</Application>
  <PresentationFormat>ワイド画面</PresentationFormat>
  <Paragraphs>20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HGPｺﾞｼｯｸE</vt:lpstr>
      <vt:lpstr>HGP創英角ｺﾞｼｯｸUB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MacPro Late2013</dc:creator>
  <cp:lastModifiedBy>裕子 高西</cp:lastModifiedBy>
  <cp:revision>14</cp:revision>
  <dcterms:created xsi:type="dcterms:W3CDTF">2020-06-05T01:56:31Z</dcterms:created>
  <dcterms:modified xsi:type="dcterms:W3CDTF">2024-08-20T13:53:00Z</dcterms:modified>
</cp:coreProperties>
</file>